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Relationship Id="rId17" Type="http://schemas.openxmlformats.org/officeDocument/2006/relationships/image" Target="../media/image131.png"/><Relationship Id="rId18" Type="http://schemas.openxmlformats.org/officeDocument/2006/relationships/image" Target="../media/image132.png"/><Relationship Id="rId19" Type="http://schemas.openxmlformats.org/officeDocument/2006/relationships/image" Target="../media/image133.png"/><Relationship Id="rId20" Type="http://schemas.openxmlformats.org/officeDocument/2006/relationships/image" Target="../media/image134.png"/><Relationship Id="rId21" Type="http://schemas.openxmlformats.org/officeDocument/2006/relationships/image" Target="../media/image135.png"/><Relationship Id="rId22" Type="http://schemas.openxmlformats.org/officeDocument/2006/relationships/image" Target="../media/image136.png"/><Relationship Id="rId23" Type="http://schemas.openxmlformats.org/officeDocument/2006/relationships/image" Target="../media/image137.png"/><Relationship Id="rId24" Type="http://schemas.openxmlformats.org/officeDocument/2006/relationships/image" Target="../media/image138.png"/><Relationship Id="rId25" Type="http://schemas.openxmlformats.org/officeDocument/2006/relationships/image" Target="../media/image139.png"/><Relationship Id="rId26" Type="http://schemas.openxmlformats.org/officeDocument/2006/relationships/image" Target="../media/image140.png"/><Relationship Id="rId27" Type="http://schemas.openxmlformats.org/officeDocument/2006/relationships/image" Target="../media/image141.png"/><Relationship Id="rId28" Type="http://schemas.openxmlformats.org/officeDocument/2006/relationships/image" Target="../media/image142.png"/><Relationship Id="rId29" Type="http://schemas.openxmlformats.org/officeDocument/2006/relationships/image" Target="../media/image143.png"/><Relationship Id="rId30" Type="http://schemas.openxmlformats.org/officeDocument/2006/relationships/image" Target="../media/image14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Relationship Id="rId18" Type="http://schemas.openxmlformats.org/officeDocument/2006/relationships/image" Target="../media/image171.png"/><Relationship Id="rId19" Type="http://schemas.openxmlformats.org/officeDocument/2006/relationships/image" Target="../media/image172.png"/><Relationship Id="rId20" Type="http://schemas.openxmlformats.org/officeDocument/2006/relationships/image" Target="../media/image173.png"/><Relationship Id="rId21" Type="http://schemas.openxmlformats.org/officeDocument/2006/relationships/image" Target="../media/image174.png"/><Relationship Id="rId22" Type="http://schemas.openxmlformats.org/officeDocument/2006/relationships/image" Target="../media/image175.png"/><Relationship Id="rId23" Type="http://schemas.openxmlformats.org/officeDocument/2006/relationships/image" Target="../media/image176.png"/><Relationship Id="rId24" Type="http://schemas.openxmlformats.org/officeDocument/2006/relationships/image" Target="../media/image17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Relationship Id="rId19" Type="http://schemas.openxmlformats.org/officeDocument/2006/relationships/image" Target="../media/image202.png"/><Relationship Id="rId20" Type="http://schemas.openxmlformats.org/officeDocument/2006/relationships/image" Target="../media/image203.png"/><Relationship Id="rId21" Type="http://schemas.openxmlformats.org/officeDocument/2006/relationships/image" Target="../media/image204.png"/><Relationship Id="rId22" Type="http://schemas.openxmlformats.org/officeDocument/2006/relationships/image" Target="../media/image205.png"/><Relationship Id="rId23" Type="http://schemas.openxmlformats.org/officeDocument/2006/relationships/image" Target="../media/image206.png"/><Relationship Id="rId24" Type="http://schemas.openxmlformats.org/officeDocument/2006/relationships/image" Target="../media/image207.png"/><Relationship Id="rId25" Type="http://schemas.openxmlformats.org/officeDocument/2006/relationships/image" Target="../media/image208.png"/><Relationship Id="rId26" Type="http://schemas.openxmlformats.org/officeDocument/2006/relationships/image" Target="../media/image209.png"/><Relationship Id="rId27" Type="http://schemas.openxmlformats.org/officeDocument/2006/relationships/image" Target="../media/image210.png"/><Relationship Id="rId28" Type="http://schemas.openxmlformats.org/officeDocument/2006/relationships/image" Target="../media/image211.png"/><Relationship Id="rId29" Type="http://schemas.openxmlformats.org/officeDocument/2006/relationships/image" Target="../media/image212.png"/><Relationship Id="rId30" Type="http://schemas.openxmlformats.org/officeDocument/2006/relationships/image" Target="../media/image21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Relationship Id="rId20" Type="http://schemas.openxmlformats.org/officeDocument/2006/relationships/image" Target="../media/image241.png"/><Relationship Id="rId21" Type="http://schemas.openxmlformats.org/officeDocument/2006/relationships/image" Target="../media/image242.png"/><Relationship Id="rId22" Type="http://schemas.openxmlformats.org/officeDocument/2006/relationships/image" Target="../media/image243.png"/><Relationship Id="rId23" Type="http://schemas.openxmlformats.org/officeDocument/2006/relationships/image" Target="../media/image24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65.png"/><Relationship Id="rId19" Type="http://schemas.openxmlformats.org/officeDocument/2006/relationships/image" Target="../media/image266.png"/><Relationship Id="rId20" Type="http://schemas.openxmlformats.org/officeDocument/2006/relationships/image" Target="../media/image267.png"/><Relationship Id="rId21" Type="http://schemas.openxmlformats.org/officeDocument/2006/relationships/image" Target="../media/image268.png"/><Relationship Id="rId22" Type="http://schemas.openxmlformats.org/officeDocument/2006/relationships/image" Target="../media/image26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Relationship Id="rId20" Type="http://schemas.openxmlformats.org/officeDocument/2006/relationships/image" Target="../media/image288.png"/><Relationship Id="rId21" Type="http://schemas.openxmlformats.org/officeDocument/2006/relationships/image" Target="../media/image289.png"/><Relationship Id="rId22" Type="http://schemas.openxmlformats.org/officeDocument/2006/relationships/image" Target="../media/image290.png"/><Relationship Id="rId23" Type="http://schemas.openxmlformats.org/officeDocument/2006/relationships/image" Target="../media/image291.png"/><Relationship Id="rId24" Type="http://schemas.openxmlformats.org/officeDocument/2006/relationships/image" Target="../media/image292.png"/><Relationship Id="rId25" Type="http://schemas.openxmlformats.org/officeDocument/2006/relationships/image" Target="../media/image293.png"/><Relationship Id="rId26" Type="http://schemas.openxmlformats.org/officeDocument/2006/relationships/image" Target="../media/image294.png"/><Relationship Id="rId27" Type="http://schemas.openxmlformats.org/officeDocument/2006/relationships/image" Target="../media/image295.png"/><Relationship Id="rId28" Type="http://schemas.openxmlformats.org/officeDocument/2006/relationships/image" Target="../media/image296.png"/><Relationship Id="rId29" Type="http://schemas.openxmlformats.org/officeDocument/2006/relationships/image" Target="../media/image297.png"/><Relationship Id="rId30" Type="http://schemas.openxmlformats.org/officeDocument/2006/relationships/image" Target="../media/image298.png"/><Relationship Id="rId31" Type="http://schemas.openxmlformats.org/officeDocument/2006/relationships/image" Target="../media/image299.png"/><Relationship Id="rId32" Type="http://schemas.openxmlformats.org/officeDocument/2006/relationships/image" Target="../media/image300.png"/><Relationship Id="rId33" Type="http://schemas.openxmlformats.org/officeDocument/2006/relationships/image" Target="../media/image301.png"/><Relationship Id="rId34" Type="http://schemas.openxmlformats.org/officeDocument/2006/relationships/image" Target="../media/image302.png"/><Relationship Id="rId35" Type="http://schemas.openxmlformats.org/officeDocument/2006/relationships/image" Target="../media/image303.png"/><Relationship Id="rId36" Type="http://schemas.openxmlformats.org/officeDocument/2006/relationships/image" Target="../media/image304.png"/><Relationship Id="rId37" Type="http://schemas.openxmlformats.org/officeDocument/2006/relationships/image" Target="../media/image305.png"/><Relationship Id="rId38" Type="http://schemas.openxmlformats.org/officeDocument/2006/relationships/image" Target="../media/image306.png"/><Relationship Id="rId39" Type="http://schemas.openxmlformats.org/officeDocument/2006/relationships/image" Target="../media/image307.png"/><Relationship Id="rId40" Type="http://schemas.openxmlformats.org/officeDocument/2006/relationships/image" Target="../media/image308.png"/><Relationship Id="rId41" Type="http://schemas.openxmlformats.org/officeDocument/2006/relationships/image" Target="../media/image309.png"/><Relationship Id="rId42" Type="http://schemas.openxmlformats.org/officeDocument/2006/relationships/image" Target="../media/image310.png"/><Relationship Id="rId43" Type="http://schemas.openxmlformats.org/officeDocument/2006/relationships/image" Target="../media/image311.png"/><Relationship Id="rId44" Type="http://schemas.openxmlformats.org/officeDocument/2006/relationships/image" Target="../media/image312.png"/><Relationship Id="rId45" Type="http://schemas.openxmlformats.org/officeDocument/2006/relationships/image" Target="../media/image313.png"/><Relationship Id="rId46" Type="http://schemas.openxmlformats.org/officeDocument/2006/relationships/image" Target="../media/image314.png"/><Relationship Id="rId47" Type="http://schemas.openxmlformats.org/officeDocument/2006/relationships/image" Target="../media/image315.png"/><Relationship Id="rId48" Type="http://schemas.openxmlformats.org/officeDocument/2006/relationships/image" Target="../media/image316.png"/><Relationship Id="rId49" Type="http://schemas.openxmlformats.org/officeDocument/2006/relationships/image" Target="../media/image317.png"/><Relationship Id="rId50" Type="http://schemas.openxmlformats.org/officeDocument/2006/relationships/image" Target="../media/image318.png"/><Relationship Id="rId51" Type="http://schemas.openxmlformats.org/officeDocument/2006/relationships/image" Target="../media/image319.png"/><Relationship Id="rId52" Type="http://schemas.openxmlformats.org/officeDocument/2006/relationships/image" Target="../media/image320.png"/><Relationship Id="rId53" Type="http://schemas.openxmlformats.org/officeDocument/2006/relationships/image" Target="../media/image321.png"/><Relationship Id="rId54" Type="http://schemas.openxmlformats.org/officeDocument/2006/relationships/image" Target="../media/image322.png"/><Relationship Id="rId55" Type="http://schemas.openxmlformats.org/officeDocument/2006/relationships/image" Target="../media/image32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Relationship Id="rId15" Type="http://schemas.openxmlformats.org/officeDocument/2006/relationships/image" Target="../media/image341.png"/><Relationship Id="rId16" Type="http://schemas.openxmlformats.org/officeDocument/2006/relationships/image" Target="../media/image342.png"/><Relationship Id="rId17" Type="http://schemas.openxmlformats.org/officeDocument/2006/relationships/image" Target="../media/image343.png"/><Relationship Id="rId18" Type="http://schemas.openxmlformats.org/officeDocument/2006/relationships/image" Target="../media/image344.png"/><Relationship Id="rId19" Type="http://schemas.openxmlformats.org/officeDocument/2006/relationships/image" Target="../media/image345.png"/><Relationship Id="rId20" Type="http://schemas.openxmlformats.org/officeDocument/2006/relationships/image" Target="../media/image346.png"/><Relationship Id="rId21" Type="http://schemas.openxmlformats.org/officeDocument/2006/relationships/image" Target="../media/image347.png"/><Relationship Id="rId22" Type="http://schemas.openxmlformats.org/officeDocument/2006/relationships/image" Target="../media/image348.png"/><Relationship Id="rId23" Type="http://schemas.openxmlformats.org/officeDocument/2006/relationships/image" Target="../media/image349.png"/><Relationship Id="rId24" Type="http://schemas.openxmlformats.org/officeDocument/2006/relationships/image" Target="../media/image350.png"/><Relationship Id="rId25" Type="http://schemas.openxmlformats.org/officeDocument/2006/relationships/image" Target="../media/image351.png"/><Relationship Id="rId26" Type="http://schemas.openxmlformats.org/officeDocument/2006/relationships/image" Target="../media/image352.png"/><Relationship Id="rId27" Type="http://schemas.openxmlformats.org/officeDocument/2006/relationships/image" Target="../media/image353.png"/><Relationship Id="rId28" Type="http://schemas.openxmlformats.org/officeDocument/2006/relationships/image" Target="../media/image354.png"/><Relationship Id="rId29" Type="http://schemas.openxmlformats.org/officeDocument/2006/relationships/image" Target="../media/image355.png"/><Relationship Id="rId30" Type="http://schemas.openxmlformats.org/officeDocument/2006/relationships/image" Target="../media/image356.png"/><Relationship Id="rId31" Type="http://schemas.openxmlformats.org/officeDocument/2006/relationships/image" Target="../media/image357.png"/><Relationship Id="rId32" Type="http://schemas.openxmlformats.org/officeDocument/2006/relationships/image" Target="../media/image358.png"/><Relationship Id="rId33" Type="http://schemas.openxmlformats.org/officeDocument/2006/relationships/image" Target="../media/image359.png"/><Relationship Id="rId34" Type="http://schemas.openxmlformats.org/officeDocument/2006/relationships/image" Target="../media/image360.png"/><Relationship Id="rId35" Type="http://schemas.openxmlformats.org/officeDocument/2006/relationships/image" Target="../media/image361.png"/><Relationship Id="rId36" Type="http://schemas.openxmlformats.org/officeDocument/2006/relationships/image" Target="../media/image362.png"/><Relationship Id="rId37" Type="http://schemas.openxmlformats.org/officeDocument/2006/relationships/image" Target="../media/image363.png"/><Relationship Id="rId38" Type="http://schemas.openxmlformats.org/officeDocument/2006/relationships/image" Target="../media/image364.png"/><Relationship Id="rId39" Type="http://schemas.openxmlformats.org/officeDocument/2006/relationships/image" Target="../media/image365.png"/><Relationship Id="rId40" Type="http://schemas.openxmlformats.org/officeDocument/2006/relationships/image" Target="../media/image366.png"/><Relationship Id="rId41" Type="http://schemas.openxmlformats.org/officeDocument/2006/relationships/image" Target="../media/image367.png"/><Relationship Id="rId42" Type="http://schemas.openxmlformats.org/officeDocument/2006/relationships/image" Target="../media/image368.png"/><Relationship Id="rId43" Type="http://schemas.openxmlformats.org/officeDocument/2006/relationships/image" Target="../media/image369.png"/><Relationship Id="rId44" Type="http://schemas.openxmlformats.org/officeDocument/2006/relationships/image" Target="../media/image370.png"/><Relationship Id="rId45" Type="http://schemas.openxmlformats.org/officeDocument/2006/relationships/image" Target="../media/image37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23" Type="http://schemas.openxmlformats.org/officeDocument/2006/relationships/image" Target="../media/image80.png"/><Relationship Id="rId24" Type="http://schemas.openxmlformats.org/officeDocument/2006/relationships/image" Target="../media/image81.png"/><Relationship Id="rId25" Type="http://schemas.openxmlformats.org/officeDocument/2006/relationships/image" Target="../media/image82.png"/><Relationship Id="rId26" Type="http://schemas.openxmlformats.org/officeDocument/2006/relationships/image" Target="../media/image83.png"/><Relationship Id="rId27" Type="http://schemas.openxmlformats.org/officeDocument/2006/relationships/image" Target="../media/image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5268" y="1858536"/>
            <a:ext cx="16324861" cy="8427178"/>
            <a:chOff x="645268" y="1858536"/>
            <a:chExt cx="16324861" cy="84271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268" y="1858536"/>
              <a:ext cx="16324861" cy="84271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2405" y="-376703"/>
            <a:ext cx="9257675" cy="51415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64" y="3460810"/>
            <a:ext cx="5380480" cy="16180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440" y="4304145"/>
            <a:ext cx="6841538" cy="30832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1219" y="677007"/>
            <a:ext cx="16615720" cy="8721633"/>
            <a:chOff x="731219" y="677007"/>
            <a:chExt cx="16615720" cy="87216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219" y="677007"/>
              <a:ext cx="16615720" cy="87216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2818" y="2178640"/>
            <a:ext cx="6043896" cy="12946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9070" y="7713936"/>
            <a:ext cx="6140017" cy="8244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03576" y="928818"/>
            <a:ext cx="3098337" cy="453790"/>
            <a:chOff x="13903576" y="928818"/>
            <a:chExt cx="3098337" cy="4537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903576" y="969246"/>
              <a:ext cx="502289" cy="355576"/>
              <a:chOff x="13903576" y="969246"/>
              <a:chExt cx="502289" cy="3555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03576" y="96924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20645" y="883558"/>
              <a:ext cx="805460" cy="585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2550" y="2160205"/>
            <a:ext cx="1420859" cy="1226360"/>
            <a:chOff x="1502550" y="2160205"/>
            <a:chExt cx="1420859" cy="12263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2550" y="2160205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2550" y="3834064"/>
            <a:ext cx="1420859" cy="1226360"/>
            <a:chOff x="1502550" y="3834064"/>
            <a:chExt cx="1420859" cy="12263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550" y="3834064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87783" y="5135116"/>
            <a:ext cx="1042614" cy="1277537"/>
            <a:chOff x="13587783" y="5135116"/>
            <a:chExt cx="1042614" cy="12775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20000">
              <a:off x="13587783" y="5135116"/>
              <a:ext cx="1042614" cy="12775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42830" y="7482949"/>
            <a:ext cx="1407778" cy="1215070"/>
            <a:chOff x="15242830" y="7482949"/>
            <a:chExt cx="1407778" cy="12150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42830" y="7482949"/>
              <a:ext cx="1407778" cy="121507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66573" y="2677055"/>
            <a:ext cx="10255078" cy="6545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423" y="404573"/>
            <a:ext cx="10805363" cy="12268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4929" y="9189791"/>
            <a:ext cx="3446668" cy="12078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6761" y="4844837"/>
            <a:ext cx="3892567" cy="624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5265" y="2480256"/>
            <a:ext cx="18556245" cy="7938263"/>
            <a:chOff x="-135265" y="2480256"/>
            <a:chExt cx="18556245" cy="7938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5265" y="2480256"/>
              <a:ext cx="18556245" cy="79382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6190" y="3288395"/>
            <a:ext cx="14410622" cy="3708925"/>
            <a:chOff x="2676190" y="3288395"/>
            <a:chExt cx="14410622" cy="37089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6190" y="3288395"/>
              <a:ext cx="14410622" cy="37089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48097" y="3704585"/>
            <a:ext cx="2448761" cy="2448761"/>
            <a:chOff x="6848097" y="3704585"/>
            <a:chExt cx="2448761" cy="24487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8097" y="3704585"/>
              <a:ext cx="2448761" cy="24487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54973" y="3704585"/>
            <a:ext cx="2443940" cy="2443940"/>
            <a:chOff x="10654973" y="3704585"/>
            <a:chExt cx="2443940" cy="24439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4973" y="3704585"/>
              <a:ext cx="2443940" cy="24439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09345" y="3716843"/>
            <a:ext cx="2349648" cy="2349648"/>
            <a:chOff x="3009345" y="3716843"/>
            <a:chExt cx="2349648" cy="23496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9345" y="3716843"/>
              <a:ext cx="2349648" cy="23496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3747" y="475478"/>
            <a:ext cx="5088742" cy="17316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76190" y="7229149"/>
            <a:ext cx="3440692" cy="1838786"/>
            <a:chOff x="2676190" y="7229149"/>
            <a:chExt cx="3440692" cy="18387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6190" y="7229149"/>
              <a:ext cx="3440692" cy="18387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72921" y="7522159"/>
            <a:ext cx="1985382" cy="8287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496" y="3402906"/>
            <a:ext cx="1186311" cy="8679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99913" y="4957067"/>
            <a:ext cx="1003825" cy="185790"/>
            <a:chOff x="5499913" y="4957067"/>
            <a:chExt cx="1003825" cy="1857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499913" y="4957067"/>
              <a:ext cx="1003825" cy="1857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36534" y="4913534"/>
            <a:ext cx="787235" cy="185790"/>
            <a:chOff x="13236534" y="4913534"/>
            <a:chExt cx="787235" cy="1857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3236534" y="4913534"/>
              <a:ext cx="787235" cy="1857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8870" y="3292108"/>
            <a:ext cx="1233040" cy="126998"/>
            <a:chOff x="1238870" y="3292108"/>
            <a:chExt cx="1233040" cy="12699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8870" y="3292108"/>
              <a:ext cx="1233040" cy="1269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8870" y="7213298"/>
            <a:ext cx="1233040" cy="126998"/>
            <a:chOff x="1238870" y="7213298"/>
            <a:chExt cx="1233040" cy="1269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8870" y="7213298"/>
              <a:ext cx="1233040" cy="12699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3944" y="7313020"/>
            <a:ext cx="1373035" cy="49313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03654" y="6230298"/>
            <a:ext cx="1241657" cy="50759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48169" y="6230298"/>
            <a:ext cx="1241666" cy="50759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89311" y="6230298"/>
            <a:ext cx="1057161" cy="5075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079975" y="3704585"/>
            <a:ext cx="2573626" cy="2573626"/>
            <a:chOff x="14079975" y="3704585"/>
            <a:chExt cx="2573626" cy="257362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79975" y="3704585"/>
              <a:ext cx="2573626" cy="257362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63868" y="4536006"/>
            <a:ext cx="1151473" cy="61695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326298" y="7229149"/>
            <a:ext cx="3440692" cy="1838786"/>
            <a:chOff x="6326298" y="7229149"/>
            <a:chExt cx="3440692" cy="18387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26298" y="7229149"/>
              <a:ext cx="3440692" cy="183878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23026" y="7508112"/>
            <a:ext cx="1956782" cy="48608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976406" y="7229149"/>
            <a:ext cx="3440692" cy="1838786"/>
            <a:chOff x="9976406" y="7229149"/>
            <a:chExt cx="3440692" cy="183878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76406" y="7229149"/>
              <a:ext cx="3440692" cy="183878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85426" y="7960293"/>
            <a:ext cx="2292211" cy="77136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626514" y="7229149"/>
            <a:ext cx="3440692" cy="1838786"/>
            <a:chOff x="13626514" y="7229149"/>
            <a:chExt cx="3440692" cy="18387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26514" y="7229149"/>
              <a:ext cx="3440692" cy="183878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949807" y="7508112"/>
            <a:ext cx="1728058" cy="48608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475793" y="4957067"/>
            <a:ext cx="993199" cy="185790"/>
            <a:chOff x="9475793" y="4957067"/>
            <a:chExt cx="993199" cy="18579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9475793" y="4957067"/>
              <a:ext cx="993199" cy="1857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72186" y="3831855"/>
            <a:ext cx="2211265" cy="2211265"/>
            <a:chOff x="10772186" y="3831855"/>
            <a:chExt cx="2211265" cy="221126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72186" y="3831855"/>
              <a:ext cx="2211265" cy="22112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130967" y="3834897"/>
            <a:ext cx="2125950" cy="2125950"/>
            <a:chOff x="3130967" y="3834897"/>
            <a:chExt cx="2125950" cy="212595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30967" y="3834897"/>
              <a:ext cx="2125950" cy="21259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964421" y="3821044"/>
            <a:ext cx="2215627" cy="2215627"/>
            <a:chOff x="6964421" y="3821044"/>
            <a:chExt cx="2215627" cy="221562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64421" y="3821044"/>
              <a:ext cx="2215627" cy="2215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4974" y="5317245"/>
            <a:ext cx="6914726" cy="19008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597" y="282669"/>
            <a:ext cx="8050506" cy="116019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4427" y="3234102"/>
            <a:ext cx="9707732" cy="11390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16829" y="6242356"/>
            <a:ext cx="8035782" cy="50936"/>
            <a:chOff x="2916829" y="6242356"/>
            <a:chExt cx="8035782" cy="509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916829" y="6242356"/>
              <a:ext cx="8035782" cy="509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60187" y="6256820"/>
            <a:ext cx="11332965" cy="48204"/>
            <a:chOff x="6960187" y="6256820"/>
            <a:chExt cx="11332965" cy="482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960187" y="6256820"/>
              <a:ext cx="11332965" cy="48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88395" y="0"/>
            <a:ext cx="7215352" cy="10304450"/>
            <a:chOff x="11988395" y="0"/>
            <a:chExt cx="7215352" cy="10304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88395" y="0"/>
              <a:ext cx="7215352" cy="103044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635" y="242262"/>
            <a:ext cx="6443516" cy="11411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635" y="8112508"/>
            <a:ext cx="9522163" cy="11411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635" y="8963574"/>
            <a:ext cx="8709582" cy="12078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9048" y="-218111"/>
            <a:ext cx="18628571" cy="10476190"/>
            <a:chOff x="-219048" y="-218111"/>
            <a:chExt cx="18628571" cy="104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9048" y="-218111"/>
              <a:ext cx="18628571" cy="104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3333" y="2855659"/>
            <a:ext cx="3809524" cy="3152381"/>
            <a:chOff x="5333333" y="2855659"/>
            <a:chExt cx="3809524" cy="3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3333" y="2855659"/>
              <a:ext cx="3809524" cy="3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0" y="2860248"/>
            <a:ext cx="3809524" cy="3147792"/>
            <a:chOff x="1523810" y="2860248"/>
            <a:chExt cx="3809524" cy="31477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810" y="2860248"/>
              <a:ext cx="3809524" cy="31477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56087" y="4101353"/>
            <a:ext cx="2054501" cy="14228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20750" y="3438608"/>
            <a:ext cx="1537189" cy="6706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24027" y="3085504"/>
            <a:ext cx="1121900" cy="4816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52381" y="2855659"/>
            <a:ext cx="3809524" cy="3152381"/>
            <a:chOff x="12952381" y="2855659"/>
            <a:chExt cx="3809524" cy="3152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2381" y="2855659"/>
              <a:ext cx="3809524" cy="31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860248"/>
            <a:ext cx="3809524" cy="3147792"/>
            <a:chOff x="9142857" y="2860248"/>
            <a:chExt cx="3809524" cy="31477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860248"/>
              <a:ext cx="3809524" cy="31477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30477" y="4009058"/>
            <a:ext cx="3126797" cy="14228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95141" y="3436866"/>
            <a:ext cx="2132941" cy="6109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07942" y="3084821"/>
            <a:ext cx="1507805" cy="4973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5998516"/>
            <a:ext cx="3809524" cy="3152381"/>
            <a:chOff x="9142857" y="5998516"/>
            <a:chExt cx="3809524" cy="31523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5998516"/>
              <a:ext cx="3809524" cy="3152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33333" y="5998516"/>
            <a:ext cx="3809524" cy="3147792"/>
            <a:chOff x="5333333" y="5998516"/>
            <a:chExt cx="3809524" cy="31477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3333" y="5998516"/>
              <a:ext cx="3809524" cy="314779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56087" y="7631248"/>
            <a:ext cx="1461682" cy="4043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0750" y="6573341"/>
            <a:ext cx="1127398" cy="6014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33551" y="6218151"/>
            <a:ext cx="1164452" cy="4816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52381" y="5998516"/>
            <a:ext cx="3809524" cy="3147792"/>
            <a:chOff x="12952381" y="5998516"/>
            <a:chExt cx="3809524" cy="31477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52381" y="5998516"/>
              <a:ext cx="3809524" cy="31477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23810" y="5998516"/>
            <a:ext cx="3809524" cy="3152381"/>
            <a:chOff x="1523810" y="5998516"/>
            <a:chExt cx="3809524" cy="31523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3810" y="5998516"/>
              <a:ext cx="3809524" cy="315238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56087" y="7631248"/>
            <a:ext cx="557892" cy="45141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20750" y="6573341"/>
            <a:ext cx="1832294" cy="61099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33551" y="6218151"/>
            <a:ext cx="1150243" cy="49733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904603" y="750094"/>
            <a:ext cx="6192606" cy="10525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866150" y="1540883"/>
            <a:ext cx="7005666" cy="10923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588" y="197448"/>
            <a:ext cx="5564813" cy="15340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3738" y="3031255"/>
            <a:ext cx="8143059" cy="11411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5101" y="5403854"/>
            <a:ext cx="8722449" cy="26604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588" y="197448"/>
            <a:ext cx="5564813" cy="15340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3738" y="3031255"/>
            <a:ext cx="8143059" cy="114114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5101" y="5403854"/>
            <a:ext cx="8722449" cy="26604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8740" y="3824226"/>
            <a:ext cx="7183915" cy="26604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1460" y="2395807"/>
            <a:ext cx="18687650" cy="7128003"/>
            <a:chOff x="-211460" y="2395807"/>
            <a:chExt cx="18687650" cy="71280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1460" y="2395807"/>
              <a:ext cx="18687650" cy="7128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08679" y="2942443"/>
            <a:ext cx="7318168" cy="1634466"/>
            <a:chOff x="5508679" y="2942443"/>
            <a:chExt cx="7318168" cy="16344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8679" y="2942443"/>
              <a:ext cx="7318168" cy="1634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590" y="2605330"/>
            <a:ext cx="6644933" cy="8232765"/>
            <a:chOff x="816590" y="2605330"/>
            <a:chExt cx="6644933" cy="8232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590" y="2605330"/>
              <a:ext cx="6644933" cy="8232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36115" y="3685499"/>
            <a:ext cx="379319" cy="569548"/>
            <a:chOff x="1836115" y="3685499"/>
            <a:chExt cx="379319" cy="5695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6115" y="3685499"/>
              <a:ext cx="379319" cy="5695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5434" y="4273782"/>
            <a:ext cx="379319" cy="569548"/>
            <a:chOff x="2215434" y="4273782"/>
            <a:chExt cx="379319" cy="569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5434" y="4273782"/>
              <a:ext cx="379319" cy="569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00845" y="7603452"/>
            <a:ext cx="379319" cy="569548"/>
            <a:chOff x="3600845" y="7603452"/>
            <a:chExt cx="379319" cy="5695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0845" y="7603452"/>
              <a:ext cx="379319" cy="5695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42742" y="3144437"/>
            <a:ext cx="1057622" cy="9003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0828" y="3144437"/>
            <a:ext cx="1111689" cy="9003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62866" y="3162283"/>
            <a:ext cx="3445813" cy="523216"/>
            <a:chOff x="2062866" y="3162283"/>
            <a:chExt cx="3445813" cy="5232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2866" y="3162283"/>
              <a:ext cx="3445813" cy="5232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99898" y="7341844"/>
            <a:ext cx="3767441" cy="523216"/>
            <a:chOff x="3999898" y="7341844"/>
            <a:chExt cx="3767441" cy="5232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99898" y="7341844"/>
              <a:ext cx="3767441" cy="5232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99472" y="2950797"/>
            <a:ext cx="1187936" cy="1634466"/>
            <a:chOff x="5499472" y="2950797"/>
            <a:chExt cx="1187936" cy="16344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99472" y="2950797"/>
              <a:ext cx="1187936" cy="163446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940" y="3075464"/>
            <a:ext cx="682172" cy="5647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499472" y="5066449"/>
            <a:ext cx="7327376" cy="1634466"/>
            <a:chOff x="5499472" y="5066449"/>
            <a:chExt cx="7327376" cy="16344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9472" y="5066449"/>
              <a:ext cx="7327376" cy="16344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99472" y="5074804"/>
            <a:ext cx="1202126" cy="1634466"/>
            <a:chOff x="5499472" y="5074804"/>
            <a:chExt cx="1202126" cy="16344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99472" y="5074804"/>
              <a:ext cx="1202126" cy="163446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02902" y="5245719"/>
            <a:ext cx="664267" cy="50380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471587" y="7079268"/>
            <a:ext cx="7355260" cy="1634466"/>
            <a:chOff x="5471587" y="7079268"/>
            <a:chExt cx="7355260" cy="16344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71587" y="7079268"/>
              <a:ext cx="7355260" cy="16344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78683" y="7087623"/>
            <a:ext cx="1222916" cy="1634466"/>
            <a:chOff x="5478683" y="7087623"/>
            <a:chExt cx="1222916" cy="16344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78683" y="7087623"/>
              <a:ext cx="1222916" cy="163446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34150" y="7212293"/>
            <a:ext cx="822572" cy="56473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15009" y="5250933"/>
            <a:ext cx="1057622" cy="90034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920828" y="5250933"/>
            <a:ext cx="586060" cy="45317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15009" y="7261942"/>
            <a:ext cx="595584" cy="44365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20828" y="7261952"/>
            <a:ext cx="567013" cy="38650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32481" y="7222414"/>
            <a:ext cx="993105" cy="78805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19975" y="7221337"/>
            <a:ext cx="585746" cy="41868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138804" y="8540174"/>
            <a:ext cx="1002629" cy="40079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273309" y="8539099"/>
            <a:ext cx="566698" cy="37107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266683" y="2932575"/>
            <a:ext cx="4010648" cy="4197221"/>
            <a:chOff x="13266683" y="2932575"/>
            <a:chExt cx="4010648" cy="419722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266683" y="2932575"/>
              <a:ext cx="4010648" cy="41972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416150" y="4843779"/>
            <a:ext cx="3165782" cy="480695"/>
            <a:chOff x="2416150" y="4843779"/>
            <a:chExt cx="3165782" cy="4806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16150" y="4843779"/>
              <a:ext cx="3165782" cy="48069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48740" y="443606"/>
            <a:ext cx="10263677" cy="11411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3956" y="1113457"/>
            <a:ext cx="5117154" cy="19293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35188" y="5179026"/>
            <a:ext cx="5136202" cy="26604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3C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8829" y="-176789"/>
            <a:ext cx="13234242" cy="10639293"/>
            <a:chOff x="518829" y="-176789"/>
            <a:chExt cx="13234242" cy="106392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829" y="-176789"/>
              <a:ext cx="13234242" cy="106392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09764" y="207730"/>
            <a:ext cx="2065366" cy="15340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06470" y="1842873"/>
            <a:ext cx="3445181" cy="17743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85560" y="2718920"/>
            <a:ext cx="2121714" cy="17743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85560" y="4658431"/>
            <a:ext cx="2121714" cy="17743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85560" y="5601951"/>
            <a:ext cx="2169333" cy="17647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6470" y="3658706"/>
            <a:ext cx="2701029" cy="1771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43769" y="1813148"/>
            <a:ext cx="6337982" cy="115477"/>
            <a:chOff x="11443769" y="1813148"/>
            <a:chExt cx="6337982" cy="1154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43769" y="1813148"/>
              <a:ext cx="6337982" cy="115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73503" y="2678954"/>
            <a:ext cx="992257" cy="313744"/>
            <a:chOff x="14273503" y="2678954"/>
            <a:chExt cx="992257" cy="3137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4273503" y="2678954"/>
              <a:ext cx="992257" cy="3137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73503" y="3615415"/>
            <a:ext cx="992257" cy="313744"/>
            <a:chOff x="14273503" y="3615415"/>
            <a:chExt cx="992257" cy="3137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4273503" y="3615415"/>
              <a:ext cx="992257" cy="313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73503" y="4649880"/>
            <a:ext cx="992257" cy="313744"/>
            <a:chOff x="14273503" y="4649880"/>
            <a:chExt cx="992257" cy="3137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4273503" y="4649880"/>
              <a:ext cx="992257" cy="3137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73503" y="5649606"/>
            <a:ext cx="992257" cy="313744"/>
            <a:chOff x="14273503" y="5649606"/>
            <a:chExt cx="992257" cy="3137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4273503" y="5649606"/>
              <a:ext cx="992257" cy="3137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88476" y="6626889"/>
            <a:ext cx="962310" cy="313744"/>
            <a:chOff x="14288476" y="6626889"/>
            <a:chExt cx="962310" cy="3137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4288476" y="6626889"/>
              <a:ext cx="962310" cy="3137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04217" y="8147218"/>
            <a:ext cx="4315729" cy="10451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8338" y="1335817"/>
            <a:ext cx="6071296" cy="26795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7965" y="5047883"/>
            <a:ext cx="5266058" cy="19008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5562" y="2209724"/>
            <a:ext cx="4182598" cy="4182598"/>
            <a:chOff x="365562" y="2209724"/>
            <a:chExt cx="4182598" cy="41825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562" y="2209724"/>
              <a:ext cx="4182598" cy="41825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90" y="-52711"/>
            <a:ext cx="2754461" cy="15340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872" y="1492327"/>
            <a:ext cx="12073496" cy="12078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1664" y="4604674"/>
            <a:ext cx="3443573" cy="19008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1482" y="4425273"/>
            <a:ext cx="13687614" cy="35597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0608" y="121458"/>
            <a:ext cx="14225747" cy="3024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27386" y="2659695"/>
            <a:ext cx="3098337" cy="416319"/>
            <a:chOff x="14027386" y="2659695"/>
            <a:chExt cx="3098337" cy="41631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44454" y="2614435"/>
              <a:ext cx="730222" cy="5973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62481" y="4164977"/>
            <a:ext cx="8380952" cy="142857"/>
            <a:chOff x="5962481" y="4164977"/>
            <a:chExt cx="8380952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2481" y="4164977"/>
              <a:ext cx="8380952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0544" y="3781763"/>
            <a:ext cx="9189547" cy="6442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78912" y="4775055"/>
            <a:ext cx="6553664" cy="4116101"/>
            <a:chOff x="1878912" y="4775055"/>
            <a:chExt cx="6553664" cy="41161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8912" y="4775055"/>
              <a:ext cx="6553664" cy="41161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8621" y="5871984"/>
            <a:ext cx="6000000" cy="28327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8364" y="4935049"/>
            <a:ext cx="4433726" cy="8169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21553" y="6081610"/>
            <a:ext cx="789149" cy="4764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11334" y="6725715"/>
            <a:ext cx="359634" cy="4764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24277" y="7414306"/>
            <a:ext cx="789149" cy="4764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14058" y="8058401"/>
            <a:ext cx="789149" cy="4764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91079" y="5675750"/>
            <a:ext cx="5714286" cy="190476"/>
            <a:chOff x="2291079" y="5675750"/>
            <a:chExt cx="5714286" cy="190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91079" y="5675750"/>
              <a:ext cx="5714286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89154" y="4775055"/>
            <a:ext cx="6553664" cy="4116101"/>
            <a:chOff x="9889154" y="4775055"/>
            <a:chExt cx="6553664" cy="41161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89154" y="4775055"/>
              <a:ext cx="6553664" cy="411610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19048" y="5871984"/>
            <a:ext cx="4857143" cy="283273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18573" y="4935049"/>
            <a:ext cx="3520383" cy="75553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31810" y="6081610"/>
            <a:ext cx="789149" cy="47649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21620" y="6725715"/>
            <a:ext cx="1003787" cy="4764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34477" y="7414306"/>
            <a:ext cx="1003787" cy="4764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24287" y="8058401"/>
            <a:ext cx="789149" cy="4764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01322" y="5675750"/>
            <a:ext cx="5714286" cy="190476"/>
            <a:chOff x="10301322" y="5675750"/>
            <a:chExt cx="5714286" cy="1904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01322" y="5675750"/>
              <a:ext cx="5714286" cy="190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72394" y="6360336"/>
            <a:ext cx="1005860" cy="986749"/>
            <a:chOff x="8672394" y="6360336"/>
            <a:chExt cx="1005860" cy="98674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72394" y="6360336"/>
              <a:ext cx="1005860" cy="986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3826" y="1119044"/>
            <a:ext cx="6745090" cy="15340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70311" y="1119044"/>
            <a:ext cx="5738919" cy="25468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70311" y="1119044"/>
            <a:ext cx="5738919" cy="25468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9418" y="3725714"/>
            <a:ext cx="8189124" cy="16291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0609" y="121458"/>
            <a:ext cx="12688582" cy="30247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87924" y="4092239"/>
            <a:ext cx="2701709" cy="2701709"/>
            <a:chOff x="2887924" y="4092239"/>
            <a:chExt cx="2701709" cy="27017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7924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27386" y="2659698"/>
            <a:ext cx="3098303" cy="422430"/>
            <a:chOff x="14027386" y="2659698"/>
            <a:chExt cx="3098303" cy="4224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027386" y="2700126"/>
              <a:ext cx="502289" cy="355576"/>
              <a:chOff x="14027386" y="2700126"/>
              <a:chExt cx="502289" cy="3555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27386" y="270012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4420" y="2614438"/>
              <a:ext cx="2653718" cy="4867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62709" y="6320235"/>
            <a:ext cx="3152138" cy="752088"/>
            <a:chOff x="2662709" y="6320235"/>
            <a:chExt cx="3152138" cy="7520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2709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44765" y="7285751"/>
            <a:ext cx="3899709" cy="13948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96396" y="6383296"/>
            <a:ext cx="3083142" cy="7005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34060" y="5067919"/>
            <a:ext cx="717246" cy="717300"/>
            <a:chOff x="6334060" y="5067919"/>
            <a:chExt cx="717246" cy="7173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4060" y="5067919"/>
              <a:ext cx="717246" cy="717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1414" y="4092239"/>
            <a:ext cx="2701709" cy="2701709"/>
            <a:chOff x="7801414" y="4092239"/>
            <a:chExt cx="2701709" cy="27017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1414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6199" y="6320235"/>
            <a:ext cx="3152138" cy="752088"/>
            <a:chOff x="7576199" y="6320235"/>
            <a:chExt cx="3152138" cy="7520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76199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58258" y="7285754"/>
            <a:ext cx="3972490" cy="139484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9881" y="6383300"/>
            <a:ext cx="2813408" cy="7005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47551" y="5067919"/>
            <a:ext cx="717246" cy="717300"/>
            <a:chOff x="11247551" y="5067919"/>
            <a:chExt cx="717246" cy="7173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47551" y="5067919"/>
              <a:ext cx="717246" cy="7173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94928" y="4092239"/>
            <a:ext cx="2701709" cy="2701709"/>
            <a:chOff x="12694928" y="4092239"/>
            <a:chExt cx="2701709" cy="27017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94928" y="4092239"/>
              <a:ext cx="2701709" cy="27017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69713" y="6320235"/>
            <a:ext cx="3152138" cy="752088"/>
            <a:chOff x="12469713" y="6320235"/>
            <a:chExt cx="3152138" cy="7520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69713" y="6320235"/>
              <a:ext cx="3152138" cy="75208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51782" y="7285754"/>
            <a:ext cx="3977033" cy="13948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503357" y="6383300"/>
            <a:ext cx="2901923" cy="7005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87302" y="4390076"/>
            <a:ext cx="1930159" cy="1930159"/>
            <a:chOff x="8187302" y="4390076"/>
            <a:chExt cx="1930159" cy="19301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7302" y="4390076"/>
              <a:ext cx="1930159" cy="19301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38034" y="4523302"/>
            <a:ext cx="1726475" cy="1726475"/>
            <a:chOff x="3338034" y="4523302"/>
            <a:chExt cx="1726475" cy="172647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38034" y="4523302"/>
              <a:ext cx="1726475" cy="17264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95722" y="4354287"/>
            <a:ext cx="2082375" cy="2082375"/>
            <a:chOff x="12995722" y="4354287"/>
            <a:chExt cx="2082375" cy="208237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95722" y="4354287"/>
              <a:ext cx="2082375" cy="2082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F47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529" y="-431947"/>
            <a:ext cx="3694141" cy="3032602"/>
            <a:chOff x="567529" y="-431947"/>
            <a:chExt cx="3694141" cy="30326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529" y="-431947"/>
              <a:ext cx="3694141" cy="30326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89197" y="4874610"/>
            <a:ext cx="3548748" cy="3548748"/>
            <a:chOff x="9389197" y="4874610"/>
            <a:chExt cx="3548748" cy="35487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9197" y="4874610"/>
              <a:ext cx="3548748" cy="35487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9197" y="1843309"/>
            <a:ext cx="3548748" cy="3548748"/>
            <a:chOff x="9389197" y="1843309"/>
            <a:chExt cx="3548748" cy="35487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9197" y="1843309"/>
              <a:ext cx="3548748" cy="3548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63923" y="4874610"/>
            <a:ext cx="3548748" cy="3548748"/>
            <a:chOff x="5363923" y="4874610"/>
            <a:chExt cx="3548748" cy="3548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3923" y="4874610"/>
              <a:ext cx="3548748" cy="3548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63923" y="1843309"/>
            <a:ext cx="3548748" cy="3548748"/>
            <a:chOff x="5363923" y="1843309"/>
            <a:chExt cx="3548748" cy="35487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3923" y="1843309"/>
              <a:ext cx="3548748" cy="35487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7529" y="-2740515"/>
            <a:ext cx="4617135" cy="4617135"/>
            <a:chOff x="567529" y="-2740515"/>
            <a:chExt cx="4617135" cy="46171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529" y="-2740515"/>
              <a:ext cx="4617135" cy="46171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70059" y="2960344"/>
            <a:ext cx="1383204" cy="68091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6573" y="2960344"/>
            <a:ext cx="1601880" cy="6809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53240" y="5957125"/>
            <a:ext cx="1600118" cy="6809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6573" y="5956259"/>
            <a:ext cx="1601880" cy="6809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59279" y="3552422"/>
            <a:ext cx="1373075" cy="7727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65803" y="3552422"/>
            <a:ext cx="1591751" cy="7727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05841" y="6585412"/>
            <a:ext cx="1529265" cy="77278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40755" y="6585412"/>
            <a:ext cx="1591751" cy="77278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9532" y="633929"/>
            <a:ext cx="3239209" cy="11211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498095" y="3756095"/>
            <a:ext cx="1427016" cy="957754"/>
            <a:chOff x="3498095" y="3756095"/>
            <a:chExt cx="1427016" cy="9577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92386" y="3550386"/>
              <a:ext cx="1313228" cy="108892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92386" y="3870376"/>
              <a:ext cx="1505218" cy="108892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92386" y="4191005"/>
              <a:ext cx="1514742" cy="10889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12381" y="6806543"/>
            <a:ext cx="1991502" cy="957754"/>
            <a:chOff x="3212381" y="6806543"/>
            <a:chExt cx="1991502" cy="95775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06672" y="6600834"/>
              <a:ext cx="1725780" cy="108892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6672" y="6920824"/>
              <a:ext cx="1505218" cy="108892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06672" y="7241453"/>
              <a:ext cx="1927294" cy="10889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14000" y="3756095"/>
            <a:ext cx="1854324" cy="957754"/>
            <a:chOff x="13314000" y="3756095"/>
            <a:chExt cx="1854324" cy="9577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08291" y="3550386"/>
              <a:ext cx="1978866" cy="108892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08291" y="3870376"/>
              <a:ext cx="2161637" cy="108892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08291" y="4171005"/>
              <a:ext cx="1769914" cy="1185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67810" y="6806543"/>
            <a:ext cx="2435571" cy="957754"/>
            <a:chOff x="13167810" y="6806543"/>
            <a:chExt cx="2435571" cy="95775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62100" y="6580834"/>
              <a:ext cx="1769914" cy="118568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962100" y="6900824"/>
              <a:ext cx="2224809" cy="1185685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962100" y="7241453"/>
              <a:ext cx="2564666" cy="10889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82761" y="9702546"/>
            <a:ext cx="14298191" cy="37730"/>
            <a:chOff x="4082761" y="9702546"/>
            <a:chExt cx="14298191" cy="377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82761" y="9702546"/>
              <a:ext cx="14298191" cy="377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10093" y="466198"/>
            <a:ext cx="14052458" cy="37730"/>
            <a:chOff x="4610093" y="466198"/>
            <a:chExt cx="14052458" cy="3773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10093" y="466198"/>
              <a:ext cx="14052458" cy="377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0471" y="9664948"/>
            <a:ext cx="2694766" cy="113789"/>
            <a:chOff x="1490471" y="9664948"/>
            <a:chExt cx="2694766" cy="1137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0471" y="9664948"/>
              <a:ext cx="2694766" cy="1137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890933" y="9702546"/>
            <a:ext cx="2383761" cy="37730"/>
            <a:chOff x="-890933" y="9702546"/>
            <a:chExt cx="2383761" cy="3773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890933" y="9702546"/>
              <a:ext cx="2383761" cy="377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4309172" y="4607292"/>
            <a:ext cx="9623844" cy="37730"/>
            <a:chOff x="-4309172" y="4607292"/>
            <a:chExt cx="9623844" cy="3773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-4309172" y="4607292"/>
              <a:ext cx="9623844" cy="3773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336699" y="296679"/>
            <a:ext cx="259119" cy="359204"/>
            <a:chOff x="17336699" y="296679"/>
            <a:chExt cx="259119" cy="35920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336699" y="296679"/>
              <a:ext cx="259119" cy="35920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 rot="-5400000">
            <a:off x="16772710" y="6831715"/>
            <a:ext cx="2273988" cy="33015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003261" y="2852967"/>
            <a:ext cx="5735588" cy="37730"/>
            <a:chOff x="15003261" y="2852967"/>
            <a:chExt cx="5735588" cy="3773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15003261" y="2852967"/>
              <a:ext cx="5735588" cy="377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58642" y="9714669"/>
            <a:ext cx="3024826" cy="37730"/>
            <a:chOff x="16358642" y="9714669"/>
            <a:chExt cx="3024826" cy="3773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5400000">
              <a:off x="16358642" y="9714669"/>
              <a:ext cx="3024826" cy="3773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35413" y="826139"/>
            <a:ext cx="516430" cy="516430"/>
            <a:chOff x="735413" y="826139"/>
            <a:chExt cx="516430" cy="51643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5413" y="826139"/>
              <a:ext cx="516430" cy="51643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73373" y="1566429"/>
            <a:ext cx="259119" cy="359204"/>
            <a:chOff x="373373" y="1566429"/>
            <a:chExt cx="259119" cy="35920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3373" y="1566429"/>
              <a:ext cx="259119" cy="35920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769028" y="8806839"/>
            <a:ext cx="893042" cy="726096"/>
            <a:chOff x="16769028" y="8806839"/>
            <a:chExt cx="893042" cy="72609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6769028" y="9079318"/>
              <a:ext cx="893042" cy="453617"/>
              <a:chOff x="16769028" y="9079318"/>
              <a:chExt cx="893042" cy="45361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6769028" y="9079318"/>
                <a:ext cx="893042" cy="45361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6769028" y="8806839"/>
              <a:ext cx="893042" cy="453617"/>
              <a:chOff x="16769028" y="8806839"/>
              <a:chExt cx="893042" cy="453617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6769028" y="8806839"/>
                <a:ext cx="893042" cy="453617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5648303" y="-1096217"/>
            <a:ext cx="2433516" cy="3897264"/>
            <a:chOff x="15648303" y="-1096217"/>
            <a:chExt cx="2433516" cy="389726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14940000">
              <a:off x="15648303" y="-1096217"/>
              <a:ext cx="2433516" cy="389726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351878" y="4608826"/>
            <a:ext cx="516430" cy="516430"/>
            <a:chOff x="4351878" y="4608826"/>
            <a:chExt cx="516430" cy="51643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351878" y="4608826"/>
              <a:ext cx="516430" cy="51643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98096" y="3627206"/>
            <a:ext cx="4351301" cy="37730"/>
            <a:chOff x="3498096" y="3627206"/>
            <a:chExt cx="4351301" cy="37730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498096" y="3627206"/>
              <a:ext cx="4351301" cy="3773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446105" y="3627206"/>
            <a:ext cx="4676499" cy="37730"/>
            <a:chOff x="10446105" y="3627206"/>
            <a:chExt cx="4676499" cy="37730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446105" y="3627206"/>
              <a:ext cx="4676499" cy="3773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212381" y="6611254"/>
            <a:ext cx="4653168" cy="37730"/>
            <a:chOff x="3212381" y="6611254"/>
            <a:chExt cx="4653168" cy="37730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12381" y="6611254"/>
              <a:ext cx="4653168" cy="3773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446105" y="6611254"/>
            <a:ext cx="4968843" cy="37730"/>
            <a:chOff x="10446105" y="6611254"/>
            <a:chExt cx="4968843" cy="3773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446105" y="6611254"/>
              <a:ext cx="4968843" cy="3773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432321" y="3585018"/>
            <a:ext cx="658517" cy="113789"/>
            <a:chOff x="3432321" y="3585018"/>
            <a:chExt cx="658517" cy="113789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432321" y="3585018"/>
              <a:ext cx="658517" cy="11378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3212381" y="6567502"/>
            <a:ext cx="658517" cy="113789"/>
            <a:chOff x="3212381" y="6567502"/>
            <a:chExt cx="658517" cy="113789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212381" y="6567502"/>
              <a:ext cx="658517" cy="11378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519313" y="3593095"/>
            <a:ext cx="658517" cy="113789"/>
            <a:chOff x="14519313" y="3593095"/>
            <a:chExt cx="658517" cy="113789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519313" y="3593095"/>
              <a:ext cx="658517" cy="11378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4804714" y="6573042"/>
            <a:ext cx="658517" cy="113789"/>
            <a:chOff x="14804714" y="6573042"/>
            <a:chExt cx="658517" cy="113789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804714" y="6573042"/>
              <a:ext cx="658517" cy="11378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746961" y="3514088"/>
            <a:ext cx="185304" cy="256878"/>
            <a:chOff x="7746961" y="3514088"/>
            <a:chExt cx="185304" cy="256878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746961" y="3514088"/>
              <a:ext cx="185304" cy="256878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0353453" y="3514088"/>
            <a:ext cx="185304" cy="256878"/>
            <a:chOff x="10353453" y="3514088"/>
            <a:chExt cx="185304" cy="256878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353453" y="3514088"/>
              <a:ext cx="185304" cy="256878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746959" y="6490892"/>
            <a:ext cx="185304" cy="256878"/>
            <a:chOff x="7746959" y="6490892"/>
            <a:chExt cx="185304" cy="256878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746959" y="6490892"/>
              <a:ext cx="185304" cy="25687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353451" y="6490892"/>
            <a:ext cx="185304" cy="256878"/>
            <a:chOff x="10353451" y="6490892"/>
            <a:chExt cx="185304" cy="256878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353451" y="6490892"/>
              <a:ext cx="185304" cy="256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6732" y="137691"/>
            <a:ext cx="2046318" cy="15435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8842" y="1181283"/>
            <a:ext cx="5921268" cy="34201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87566" y="3172868"/>
            <a:ext cx="4774011" cy="134703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9088" y="7090038"/>
            <a:ext cx="10216105" cy="11411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65574"/>
            <a:ext cx="10276347" cy="10416862"/>
            <a:chOff x="0" y="-65574"/>
            <a:chExt cx="10276347" cy="104168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65574"/>
              <a:ext cx="10276347" cy="104168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3210" y="204729"/>
            <a:ext cx="3546109" cy="15340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18835" y="2181845"/>
            <a:ext cx="5322983" cy="26509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8073" y="1293311"/>
            <a:ext cx="4341316" cy="11411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23401" y="7319625"/>
            <a:ext cx="6133257" cy="531557"/>
            <a:chOff x="11723401" y="7319625"/>
            <a:chExt cx="6133257" cy="5315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3401" y="7319625"/>
              <a:ext cx="6133257" cy="5315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89857" y="7816897"/>
            <a:ext cx="665349" cy="3746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6715" y="7816897"/>
            <a:ext cx="665349" cy="3746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19066" y="7816897"/>
            <a:ext cx="674873" cy="3762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97943" y="7798162"/>
            <a:ext cx="674873" cy="3746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54547" y="7816897"/>
            <a:ext cx="665349" cy="3746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32071" y="4685051"/>
            <a:ext cx="6666491" cy="19236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30952" y="2849410"/>
            <a:ext cx="5202381" cy="6493447"/>
            <a:chOff x="12130952" y="2849410"/>
            <a:chExt cx="5202381" cy="64934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30952" y="2849410"/>
              <a:ext cx="5202381" cy="64934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41667" y="2849410"/>
            <a:ext cx="5202381" cy="6493447"/>
            <a:chOff x="6541667" y="2849410"/>
            <a:chExt cx="5202381" cy="6493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1667" y="2849410"/>
              <a:ext cx="5202381" cy="6493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2849410"/>
            <a:ext cx="5202381" cy="6493447"/>
            <a:chOff x="952381" y="2849410"/>
            <a:chExt cx="5202381" cy="6493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2849410"/>
              <a:ext cx="5202381" cy="64934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92858" y="873031"/>
            <a:ext cx="5556862" cy="7163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027" y="903342"/>
            <a:ext cx="781055" cy="3376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0736" y="2506444"/>
            <a:ext cx="4505671" cy="685933"/>
            <a:chOff x="1300736" y="2506444"/>
            <a:chExt cx="4505671" cy="6859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736" y="2506444"/>
              <a:ext cx="4505671" cy="68593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2515" y="2615763"/>
            <a:ext cx="2994787" cy="4793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90022" y="2506444"/>
            <a:ext cx="4505671" cy="685933"/>
            <a:chOff x="6890022" y="2506444"/>
            <a:chExt cx="4505671" cy="6859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0022" y="2506444"/>
              <a:ext cx="4505671" cy="6859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37049" y="2615763"/>
            <a:ext cx="3624682" cy="4793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79307" y="2506444"/>
            <a:ext cx="4505671" cy="685933"/>
            <a:chOff x="12479307" y="2506444"/>
            <a:chExt cx="4505671" cy="6859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79307" y="2506444"/>
              <a:ext cx="4505671" cy="68593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91049" y="2615763"/>
            <a:ext cx="3117244" cy="47935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39239" y="3625182"/>
            <a:ext cx="2501262" cy="5079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74253" y="3697594"/>
            <a:ext cx="286905" cy="286905"/>
            <a:chOff x="1574253" y="3697594"/>
            <a:chExt cx="286905" cy="2869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4253" y="3697594"/>
              <a:ext cx="286905" cy="28690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44953" y="4129296"/>
            <a:ext cx="2800673" cy="43174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39239" y="4771115"/>
            <a:ext cx="2501262" cy="5079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74253" y="4843530"/>
            <a:ext cx="286905" cy="286905"/>
            <a:chOff x="1574253" y="4843530"/>
            <a:chExt cx="286905" cy="2869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4253" y="4843530"/>
              <a:ext cx="286905" cy="28690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44953" y="5275229"/>
            <a:ext cx="1660625" cy="189963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84582" y="3625182"/>
            <a:ext cx="1573719" cy="5079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919600" y="3697594"/>
            <a:ext cx="286905" cy="286905"/>
            <a:chOff x="6919600" y="3697594"/>
            <a:chExt cx="286905" cy="2869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9600" y="3697594"/>
              <a:ext cx="286905" cy="28690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90296" y="4129296"/>
            <a:ext cx="3975302" cy="75554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284582" y="5031763"/>
            <a:ext cx="3211815" cy="5079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919600" y="5104179"/>
            <a:ext cx="286905" cy="286905"/>
            <a:chOff x="6919600" y="5104179"/>
            <a:chExt cx="286905" cy="2869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19600" y="5104179"/>
              <a:ext cx="286905" cy="28690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290296" y="5535877"/>
            <a:ext cx="3935035" cy="4317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29999" y="6150479"/>
            <a:ext cx="147265" cy="147265"/>
            <a:chOff x="7329999" y="6150479"/>
            <a:chExt cx="147265" cy="14726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29999" y="6150479"/>
              <a:ext cx="147265" cy="14726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60772" y="6062210"/>
            <a:ext cx="1903445" cy="35475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329999" y="6531424"/>
            <a:ext cx="147265" cy="147265"/>
            <a:chOff x="7329999" y="6531424"/>
            <a:chExt cx="147265" cy="14726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29999" y="6531424"/>
              <a:ext cx="147265" cy="14726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570296" y="6443153"/>
            <a:ext cx="3377035" cy="38094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329999" y="6883502"/>
            <a:ext cx="147265" cy="147265"/>
            <a:chOff x="7329999" y="6883502"/>
            <a:chExt cx="147265" cy="14726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29999" y="6883502"/>
              <a:ext cx="147265" cy="14726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570296" y="6795229"/>
            <a:ext cx="2244626" cy="38094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284582" y="7407315"/>
            <a:ext cx="2224738" cy="5079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919600" y="7479728"/>
            <a:ext cx="286905" cy="286905"/>
            <a:chOff x="6919600" y="7479728"/>
            <a:chExt cx="286905" cy="28690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919600" y="7479728"/>
              <a:ext cx="286905" cy="28690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290296" y="7911429"/>
            <a:ext cx="3655711" cy="107934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873906" y="5506354"/>
            <a:ext cx="3211815" cy="5079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508885" y="5578765"/>
            <a:ext cx="286905" cy="286905"/>
            <a:chOff x="12508885" y="5578765"/>
            <a:chExt cx="286905" cy="28690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508885" y="5578765"/>
              <a:ext cx="286905" cy="286905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879620" y="6010467"/>
            <a:ext cx="4069530" cy="75554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873906" y="3625182"/>
            <a:ext cx="2395615" cy="50791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508885" y="3697594"/>
            <a:ext cx="286905" cy="286905"/>
            <a:chOff x="12508885" y="3697594"/>
            <a:chExt cx="286905" cy="28690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508885" y="3697594"/>
              <a:ext cx="286905" cy="286905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879620" y="4129296"/>
            <a:ext cx="3471254" cy="107934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941332" y="5694533"/>
            <a:ext cx="803201" cy="803201"/>
            <a:chOff x="5941332" y="5694533"/>
            <a:chExt cx="803201" cy="80320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41332" y="5694533"/>
              <a:ext cx="803201" cy="80320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29929" y="5692319"/>
            <a:ext cx="807628" cy="807628"/>
            <a:chOff x="11529929" y="5692319"/>
            <a:chExt cx="807628" cy="80762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529929" y="5692319"/>
              <a:ext cx="807628" cy="80762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206197" y="5952265"/>
            <a:ext cx="294214" cy="287737"/>
            <a:chOff x="6206197" y="5952265"/>
            <a:chExt cx="294214" cy="28773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06197" y="5952265"/>
              <a:ext cx="294214" cy="28773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789119" y="5952265"/>
            <a:ext cx="294214" cy="287737"/>
            <a:chOff x="11789119" y="5952265"/>
            <a:chExt cx="294214" cy="28773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789119" y="5952265"/>
              <a:ext cx="294214" cy="2877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51" y="4471706"/>
            <a:ext cx="8730979" cy="7586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03576" y="928818"/>
            <a:ext cx="3098337" cy="416319"/>
            <a:chOff x="13903576" y="928818"/>
            <a:chExt cx="3098337" cy="41631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903576" y="969246"/>
              <a:ext cx="502289" cy="355576"/>
              <a:chOff x="13903576" y="969246"/>
              <a:chExt cx="502289" cy="355576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903576" y="969246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20645" y="883558"/>
              <a:ext cx="730222" cy="5973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90232" y="6378833"/>
            <a:ext cx="4180624" cy="1907959"/>
            <a:chOff x="3490232" y="6378833"/>
            <a:chExt cx="4180624" cy="19079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0232" y="6378833"/>
              <a:ext cx="4180624" cy="19079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68012" y="6507164"/>
            <a:ext cx="2574163" cy="9444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43429" y="6569309"/>
            <a:ext cx="4180624" cy="1907959"/>
            <a:chOff x="10443429" y="6569309"/>
            <a:chExt cx="4180624" cy="19079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3429" y="6569309"/>
              <a:ext cx="4180624" cy="19079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21240" y="6697640"/>
            <a:ext cx="2531344" cy="9444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13283" y="5444444"/>
            <a:ext cx="4180624" cy="1907959"/>
            <a:chOff x="7113283" y="5444444"/>
            <a:chExt cx="4180624" cy="19079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3283" y="5444444"/>
              <a:ext cx="4180624" cy="19079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91059" y="5572783"/>
            <a:ext cx="2635763" cy="8694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88922" y="4256553"/>
            <a:ext cx="1042614" cy="1277537"/>
            <a:chOff x="14788922" y="4256553"/>
            <a:chExt cx="1042614" cy="12775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20000">
              <a:off x="14788922" y="4256553"/>
              <a:ext cx="1042614" cy="12775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2384" y="2705626"/>
            <a:ext cx="4917621" cy="1147617"/>
            <a:chOff x="3242384" y="2705626"/>
            <a:chExt cx="4917621" cy="11476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2384" y="2705626"/>
              <a:ext cx="4917621" cy="11476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49236" y="2726050"/>
            <a:ext cx="5915110" cy="1147617"/>
            <a:chOff x="8949236" y="2726050"/>
            <a:chExt cx="5915110" cy="11476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49236" y="2726050"/>
              <a:ext cx="5915110" cy="11476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313245" y="1856207"/>
            <a:ext cx="19542572" cy="39305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2" y="212388"/>
            <a:ext cx="5347318" cy="15340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9854" y="4604674"/>
            <a:ext cx="2535125" cy="122685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D8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3" y="6556778"/>
            <a:ext cx="18300728" cy="48349"/>
            <a:chOff x="57143" y="6556778"/>
            <a:chExt cx="18300728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090065" y="6535759"/>
              <a:ext cx="36601455" cy="9669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7143" y="6556778"/>
              <a:ext cx="18300728" cy="483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6638" y="3214829"/>
            <a:ext cx="7156572" cy="2618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05365" y="-112412"/>
            <a:ext cx="5773792" cy="10323743"/>
            <a:chOff x="12905365" y="-112412"/>
            <a:chExt cx="5773792" cy="103237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5365" y="-112412"/>
              <a:ext cx="5773792" cy="103237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799" y="37471"/>
            <a:ext cx="5810326" cy="10285714"/>
            <a:chOff x="-17799" y="37471"/>
            <a:chExt cx="5810326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799" y="37471"/>
              <a:ext cx="5810326" cy="102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0372" y="5095211"/>
            <a:ext cx="5186663" cy="15064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16782" y="475506"/>
            <a:ext cx="2018530" cy="41179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28014" y="6794641"/>
            <a:ext cx="3491073" cy="3491073"/>
            <a:chOff x="1828014" y="6794641"/>
            <a:chExt cx="3491073" cy="3491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014" y="6794641"/>
              <a:ext cx="3491073" cy="34910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38312" y="-1341264"/>
            <a:ext cx="6171429" cy="6325839"/>
            <a:chOff x="13938312" y="-1341264"/>
            <a:chExt cx="6171429" cy="63258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38312" y="-1341264"/>
              <a:ext cx="6171429" cy="63258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09173" y="7578584"/>
            <a:ext cx="9725923" cy="104762"/>
            <a:chOff x="4509173" y="7578584"/>
            <a:chExt cx="9725923" cy="1047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5922" y="2035365"/>
            <a:ext cx="16195559" cy="70865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92858" y="873031"/>
            <a:ext cx="4270566" cy="7163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06424" y="7855605"/>
            <a:ext cx="9038333" cy="23573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81609" y="7072325"/>
            <a:ext cx="3540493" cy="3464001"/>
            <a:chOff x="13081609" y="7072325"/>
            <a:chExt cx="3540493" cy="3464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81609" y="7072325"/>
              <a:ext cx="3540493" cy="34640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221" y="781812"/>
            <a:ext cx="6965410" cy="1122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726336" y="-106441"/>
            <a:ext cx="31738387" cy="95716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5020" y="3172468"/>
            <a:ext cx="1522568" cy="494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98930" y="3801702"/>
            <a:ext cx="1487968" cy="49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88887" y="4645115"/>
            <a:ext cx="2464339" cy="4094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82820" y="5351115"/>
            <a:ext cx="2390939" cy="4951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18601" y="6074896"/>
            <a:ext cx="3183692" cy="494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346970"/>
            <a:ext cx="18300728" cy="48349"/>
            <a:chOff x="0" y="2346970"/>
            <a:chExt cx="18300728" cy="483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0" y="2346970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" y="7246370"/>
            <a:ext cx="18300728" cy="48349"/>
            <a:chOff x="-38095" y="7246370"/>
            <a:chExt cx="18300728" cy="483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38095" y="7246370"/>
              <a:ext cx="18300728" cy="4834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6353" y="7605210"/>
            <a:ext cx="8740501" cy="19663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65951" y="6592615"/>
            <a:ext cx="846654" cy="408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9677" y="420920"/>
            <a:ext cx="16806360" cy="1017350"/>
            <a:chOff x="739677" y="420920"/>
            <a:chExt cx="16806360" cy="10173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17906" y="438192"/>
                <a:ext cx="387625" cy="40398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297" y="456072"/>
              <a:ext cx="2553397" cy="107934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42902" y="3172467"/>
            <a:ext cx="1398463" cy="4942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15115" y="3172468"/>
            <a:ext cx="1471416" cy="4942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A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6337" y="112412"/>
            <a:ext cx="4720792" cy="3875402"/>
            <a:chOff x="206337" y="112412"/>
            <a:chExt cx="4720792" cy="38754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337" y="112412"/>
              <a:ext cx="4720792" cy="38754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72723" y="3935227"/>
            <a:ext cx="7214196" cy="39898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6834" y="625238"/>
            <a:ext cx="9196153" cy="1270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52716" y="5142857"/>
            <a:ext cx="3498227" cy="4764252"/>
            <a:chOff x="14152716" y="5142857"/>
            <a:chExt cx="3498227" cy="47642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52716" y="5142857"/>
              <a:ext cx="3498227" cy="47642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5834" y="8115384"/>
            <a:ext cx="1951728" cy="1951728"/>
            <a:chOff x="2435834" y="8115384"/>
            <a:chExt cx="1951728" cy="1951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5834" y="8115384"/>
              <a:ext cx="1951728" cy="1951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04291" y="8115384"/>
            <a:ext cx="1989176" cy="1989176"/>
            <a:chOff x="4804291" y="8115384"/>
            <a:chExt cx="1989176" cy="19891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4291" y="8115384"/>
              <a:ext cx="1989176" cy="19891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5972" y="5823005"/>
            <a:ext cx="1827627" cy="1827627"/>
            <a:chOff x="355972" y="5823005"/>
            <a:chExt cx="1827627" cy="18276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972" y="5823005"/>
              <a:ext cx="1827627" cy="18276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66733" y="5979438"/>
            <a:ext cx="1689930" cy="1689930"/>
            <a:chOff x="2566733" y="5979438"/>
            <a:chExt cx="1689930" cy="16899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6733" y="5979438"/>
              <a:ext cx="1689930" cy="16899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5972" y="8057929"/>
            <a:ext cx="1849180" cy="1849180"/>
            <a:chOff x="355972" y="8057929"/>
            <a:chExt cx="1849180" cy="18491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972" y="8057929"/>
              <a:ext cx="1849180" cy="1849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9555" y="1107740"/>
            <a:ext cx="15885234" cy="8070234"/>
            <a:chOff x="1449555" y="1107740"/>
            <a:chExt cx="15885234" cy="8070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555" y="1107740"/>
              <a:ext cx="15885234" cy="80702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9018" y="141120"/>
            <a:ext cx="3752347" cy="15340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731801" cy="6397954"/>
            <a:chOff x="0" y="0"/>
            <a:chExt cx="18731801" cy="639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731801" cy="6397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741" y="794026"/>
            <a:ext cx="4495609" cy="18440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619" y="528351"/>
            <a:ext cx="5135558" cy="304516"/>
            <a:chOff x="-47619" y="528351"/>
            <a:chExt cx="5135558" cy="304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619" y="528351"/>
              <a:ext cx="5135558" cy="30451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1431" y="1955627"/>
            <a:ext cx="5307788" cy="3983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4324" y="4566020"/>
            <a:ext cx="3020697" cy="4538877"/>
            <a:chOff x="1234324" y="4566020"/>
            <a:chExt cx="3020697" cy="45388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4324" y="4566020"/>
              <a:ext cx="3020697" cy="453887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9701" y="8036929"/>
            <a:ext cx="1588959" cy="3361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4538" y="7477423"/>
            <a:ext cx="1340973" cy="3942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4664" y="4847295"/>
            <a:ext cx="561483" cy="373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87939" y="4566020"/>
            <a:ext cx="3324396" cy="4538877"/>
            <a:chOff x="5087939" y="4566020"/>
            <a:chExt cx="3324396" cy="45388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7939" y="4566020"/>
              <a:ext cx="3324396" cy="453887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34853" y="8036929"/>
            <a:ext cx="1830130" cy="3361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98157" y="7477423"/>
            <a:ext cx="1473382" cy="4626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37743" y="4846377"/>
            <a:ext cx="598433" cy="3845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4566020"/>
            <a:ext cx="3020697" cy="4538877"/>
            <a:chOff x="9142857" y="4566020"/>
            <a:chExt cx="3020697" cy="45388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4566020"/>
              <a:ext cx="3020697" cy="45388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51491" y="8023653"/>
            <a:ext cx="1630416" cy="38850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53062" y="7477423"/>
            <a:ext cx="1473382" cy="5251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30502" y="4846377"/>
            <a:ext cx="461338" cy="3845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66320" y="4566020"/>
            <a:ext cx="3020697" cy="4538877"/>
            <a:chOff x="13266320" y="4566020"/>
            <a:chExt cx="3020697" cy="45388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66320" y="4566020"/>
              <a:ext cx="3020697" cy="453887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40063" y="8023653"/>
            <a:ext cx="1596883" cy="3885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982014" y="7477423"/>
            <a:ext cx="1423316" cy="52513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16124" y="4846377"/>
            <a:ext cx="600690" cy="3845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303454" y="9399844"/>
            <a:ext cx="575604" cy="3538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341918" y="9607674"/>
            <a:ext cx="1104762" cy="304516"/>
            <a:chOff x="17341918" y="9607674"/>
            <a:chExt cx="1104762" cy="3045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341918" y="9607674"/>
              <a:ext cx="1104762" cy="3045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4324" y="5277449"/>
            <a:ext cx="3029382" cy="1898240"/>
            <a:chOff x="1234324" y="5277449"/>
            <a:chExt cx="3029382" cy="189824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4324" y="5277449"/>
              <a:ext cx="3029382" cy="18982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87939" y="5527214"/>
            <a:ext cx="3324396" cy="1308245"/>
            <a:chOff x="5087939" y="5527214"/>
            <a:chExt cx="3324396" cy="13082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87939" y="5527214"/>
              <a:ext cx="3324396" cy="1308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72732" y="5638490"/>
            <a:ext cx="2990822" cy="1518927"/>
            <a:chOff x="9172732" y="5638490"/>
            <a:chExt cx="2990822" cy="151892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72732" y="5638490"/>
              <a:ext cx="2990822" cy="15189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66320" y="5410770"/>
            <a:ext cx="3020697" cy="2064640"/>
            <a:chOff x="13266320" y="5410770"/>
            <a:chExt cx="3020697" cy="206464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266320" y="5410770"/>
              <a:ext cx="3020697" cy="2064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0679" y="872346"/>
            <a:ext cx="7549808" cy="11802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0677" y="9578216"/>
            <a:ext cx="1799445" cy="3351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69905" y="9562096"/>
            <a:ext cx="2835683" cy="3730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9991" y="1759823"/>
            <a:ext cx="4018409" cy="410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4781" y="688887"/>
            <a:ext cx="1701580" cy="4062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3383" y="6068158"/>
            <a:ext cx="7331625" cy="30908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4259" y="6068158"/>
            <a:ext cx="7728932" cy="31258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905708" y="1656341"/>
            <a:ext cx="30639934" cy="52046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80553" y="2904610"/>
            <a:ext cx="470321" cy="3280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7344" y="3161587"/>
            <a:ext cx="874292" cy="4166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05980" y="1167580"/>
            <a:ext cx="5048234" cy="11344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460" y="607847"/>
            <a:ext cx="6596411" cy="11411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6387" y="9058644"/>
            <a:ext cx="3446668" cy="1207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0398" y="3036022"/>
            <a:ext cx="2278996" cy="2278996"/>
            <a:chOff x="1290398" y="3036022"/>
            <a:chExt cx="2278996" cy="22789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398" y="3036022"/>
              <a:ext cx="2278996" cy="22789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5968" y="2323506"/>
            <a:ext cx="2495612" cy="2495612"/>
            <a:chOff x="8335968" y="2323506"/>
            <a:chExt cx="2495612" cy="24956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5968" y="2323506"/>
              <a:ext cx="2495612" cy="24956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42764" y="4175520"/>
            <a:ext cx="3085714" cy="493714"/>
            <a:chOff x="4442764" y="4175520"/>
            <a:chExt cx="30857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42764" y="4175520"/>
              <a:ext cx="30857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6045" y="6496950"/>
            <a:ext cx="9101972" cy="19008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2022-05-11T01:54:52Z</dcterms:created>
  <dcterms:modified xsi:type="dcterms:W3CDTF">2022-05-11T01:54:52Z</dcterms:modified>
</cp:coreProperties>
</file>